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9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5561-3820-42CE-8658-6F368C514851}" type="datetimeFigureOut">
              <a:rPr lang="es-MX" smtClean="0"/>
              <a:t>19/02/2017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5052-8BF3-4A14-A26F-382054FD0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787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5561-3820-42CE-8658-6F368C514851}" type="datetimeFigureOut">
              <a:rPr lang="es-MX" smtClean="0"/>
              <a:t>19/02/2017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5052-8BF3-4A14-A26F-382054FD0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58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5561-3820-42CE-8658-6F368C514851}" type="datetimeFigureOut">
              <a:rPr lang="es-MX" smtClean="0"/>
              <a:t>19/02/2017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5052-8BF3-4A14-A26F-382054FD0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658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5561-3820-42CE-8658-6F368C514851}" type="datetimeFigureOut">
              <a:rPr lang="es-MX" smtClean="0"/>
              <a:t>19/02/2017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5052-8BF3-4A14-A26F-382054FD0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754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5561-3820-42CE-8658-6F368C514851}" type="datetimeFigureOut">
              <a:rPr lang="es-MX" smtClean="0"/>
              <a:t>19/02/2017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5052-8BF3-4A14-A26F-382054FD0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348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5561-3820-42CE-8658-6F368C514851}" type="datetimeFigureOut">
              <a:rPr lang="es-MX" smtClean="0"/>
              <a:t>19/02/2017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5052-8BF3-4A14-A26F-382054FD0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026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5561-3820-42CE-8658-6F368C514851}" type="datetimeFigureOut">
              <a:rPr lang="es-MX" smtClean="0"/>
              <a:t>19/02/2017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5052-8BF3-4A14-A26F-382054FD0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75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5561-3820-42CE-8658-6F368C514851}" type="datetimeFigureOut">
              <a:rPr lang="es-MX" smtClean="0"/>
              <a:t>19/02/2017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5052-8BF3-4A14-A26F-382054FD0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962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5561-3820-42CE-8658-6F368C514851}" type="datetimeFigureOut">
              <a:rPr lang="es-MX" smtClean="0"/>
              <a:t>19/02/2017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5052-8BF3-4A14-A26F-382054FD0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988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5561-3820-42CE-8658-6F368C514851}" type="datetimeFigureOut">
              <a:rPr lang="es-MX" smtClean="0"/>
              <a:t>19/02/2017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5052-8BF3-4A14-A26F-382054FD0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546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5561-3820-42CE-8658-6F368C514851}" type="datetimeFigureOut">
              <a:rPr lang="es-MX" smtClean="0"/>
              <a:t>19/02/2017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5052-8BF3-4A14-A26F-382054FD0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389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05561-3820-42CE-8658-6F368C514851}" type="datetimeFigureOut">
              <a:rPr lang="es-MX" smtClean="0"/>
              <a:t>19/02/2017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B5052-8BF3-4A14-A26F-382054FD0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570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iclo del &lt;br /&gt;ácido &lt;br /&gt; cítrico&lt;br /&gt;Ciclo &lt;br /&gt;de&lt;br /&gt;Krebs&lt;br /&gt;Ciclo de los ácidos tricarboxílicos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78" y="833187"/>
            <a:ext cx="6890083" cy="516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17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. Oxidación del Succinato&lt;br /&gt;(Succinato deshidrogenasa)&lt;br /&gt;Formación de Fumarato y FADH2.&lt;br /&gt;Deshidrogenación&lt;br /&gt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5" y="66281"/>
            <a:ext cx="8915715" cy="668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05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7. Hidratación del fumarato&lt;br /&gt;(Fumarasa)&lt;br /&gt;Formación de malato mediante una hidratación.&lt;br /&gt;CO2&lt;br /&gt;CO2&lt;br /&gt;NAD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" y="0"/>
            <a:ext cx="9044063" cy="678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581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8. Oxidación del malato&lt;br /&gt;(Malato deshidrogenasa)&lt;br /&gt;Formación del oxalacetatoy NADH&lt;br /&gt;CO2&lt;br /&gt;CO2&lt;br /&gt;NADH&lt;br /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0" y="77818"/>
            <a:ext cx="9040241" cy="678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02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ouuuu…&lt;br /&gt;Por cada molécula de Acetil-CoA se formarán&lt;br /&gt;3 NADH&lt;br /&gt;1 FADH&lt;br /&gt;1 ATP o GTP&lt;br /&gt;2 CO2&lt;br /&gt;Por cad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52"/>
            <a:ext cx="8914266" cy="668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6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roducción de precursores biológicos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21"/>
            <a:ext cx="8940435" cy="670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0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¿Qué es?&lt;br /&gt;Una vía metabólica cíclica&lt;br /&gt;Anfibólica&lt;br /&gt;Catabólica: Producción de NADH, ATP, FADH&lt;br /&gt;Anabólica: Sí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72795" cy="680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90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slidesharecdn.com/ciclodekrebs-110402192104-phpapp02/95/ciclo-de-krebs-4-728.jpg?cb=1301772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3" y="97436"/>
            <a:ext cx="8888489" cy="66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10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¿Qué pasa en el C.K.?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60"/>
            <a:ext cx="9040317" cy="678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83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. Formación de Citrato&lt;br /&gt;(Citrato sintasa)&lt;br /&gt;Mediante la condensación de AcetilCoA con oxalacetato.&lt;br /&gt;Hidrólisi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9" y="136300"/>
            <a:ext cx="8872323" cy="665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7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. Formación de Isocitrato&lt;br /&gt;(Aconitasa)&lt;br /&gt;Deshidratación del citrato para formar cis-Aconitato&lt;br /&gt;Rehidratación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014086" cy="676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90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. Oxidación del Isocitrato&lt;br /&gt;(Isocitrato deshidrogenasa)&lt;br /&gt;Formando&lt;br /&gt;α-cetoglutarato, CO2 y el primer NADH&lt;br /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1" y="62770"/>
            <a:ext cx="8800474" cy="660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32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. Oxidación del&lt;br /&gt;α-cetoglutarato&lt;br /&gt;(Complejo de la α-cetoglutarato deshidrogenasa)&lt;br /&gt;Formación de SuccinilCoA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2" y="107744"/>
            <a:ext cx="8830453" cy="662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57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 Conversión de SuccinilCoA en succinato&lt;br /&gt;(SuccinilCoAsintetasa)&lt;br /&gt;Formación de GTP o ATP.&lt;br /&gt;*Fosforilación a 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5" y="0"/>
            <a:ext cx="8924142" cy="669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5236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Office PowerPoint</Application>
  <PresentationFormat>Carta (216 x 279 mm)</PresentationFormat>
  <Paragraphs>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Leticia Villágómez</dc:creator>
  <cp:lastModifiedBy>Leticia Villágómez</cp:lastModifiedBy>
  <cp:revision>3</cp:revision>
  <dcterms:created xsi:type="dcterms:W3CDTF">2017-02-20T03:41:17Z</dcterms:created>
  <dcterms:modified xsi:type="dcterms:W3CDTF">2017-02-20T04:04:34Z</dcterms:modified>
</cp:coreProperties>
</file>